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Roboto Condensed"/>
      <p:regular r:id="rId18"/>
      <p:bold r:id="rId19"/>
      <p:italic r:id="rId20"/>
      <p:boldItalic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italic.fntdata"/><Relationship Id="rId11" Type="http://schemas.openxmlformats.org/officeDocument/2006/relationships/slide" Target="slides/slide6.xml"/><Relationship Id="rId22" Type="http://schemas.openxmlformats.org/officeDocument/2006/relationships/font" Target="fonts/GillSans-regular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boldItalic.fntdata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23" Type="http://schemas.openxmlformats.org/officeDocument/2006/relationships/font" Target="fonts/Gill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bold.fntdata"/><Relationship Id="rId6" Type="http://schemas.openxmlformats.org/officeDocument/2006/relationships/slide" Target="slides/slide1.xml"/><Relationship Id="rId18" Type="http://schemas.openxmlformats.org/officeDocument/2006/relationships/font" Target="fonts/Roboto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xa3y_FZpofY" TargetMode="External"/><Relationship Id="rId5" Type="http://schemas.openxmlformats.org/officeDocument/2006/relationships/hyperlink" Target="http://www.youtube.com/watch?v=xa3y_FZpofY" TargetMode="External"/><Relationship Id="rId6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www.txstate.edu/about" TargetMode="External"/><Relationship Id="rId5" Type="http://schemas.openxmlformats.org/officeDocument/2006/relationships/hyperlink" Target="https://www.admissions.txstate.edu/explore/about-texas-state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b="1" lang="en"/>
              <a:t>Texas State University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028250" y="180775"/>
            <a:ext cx="564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Texas State University Facts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 b="155032" l="6638" r="-16176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2666650" y="1006625"/>
            <a:ext cx="6259800" cy="4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State is located in San Marcos, TX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 mins from CRCA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State is a public university.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State’s mascot is Boko the Bobcat.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far, more CRCA students attend Texas State than any other college.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995" y="2704425"/>
            <a:ext cx="1695925" cy="235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00" y="1221654"/>
            <a:ext cx="2594849" cy="1482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3028250" y="180775"/>
            <a:ext cx="5649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Texas State University Facts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 b="155032" l="6638" r="-16176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2522575" y="693900"/>
            <a:ext cx="6460800" cy="5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Sewell Park is located right beside campus. Many students go here to swim, kayak, and sunbathe. We will see it when we visit.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jump into the river in their cap and gown after graduation.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State is the 7th largest college in Texas.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900" y="139800"/>
            <a:ext cx="2700350" cy="25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3010175"/>
            <a:ext cx="2700350" cy="20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Texas State University Video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 b="155032" l="6638" r="-16176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465525" y="858850"/>
            <a:ext cx="847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this </a:t>
            </a:r>
            <a:r>
              <a:rPr b="0" i="0" lang="en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video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 matter how much we grow, Texas State University is still all about you. &#10;&#10;We are a diverse community of learners, creators and innovators, all working to make a positive impact in the world. We are home to cutting-edge research, nationally ranked arts programs and internationally accomplished professors and alumni.&#10; &#10;We strive to help you unlock your potential, pursue your dreams and build a foundation for your future.&#10;&#10;Follow TXST social media for more updates! &#10;Instagram → https://www.instagram.com/txst/&#10;Twitter → https://twitter.com/txst&#10;TikTok → https://www.tiktok.com/@txstateu&#10;LinkedIn → https://www.linkedin.com/school/texas-state-university/&#10;&#10;LIKE the video and SUBSCRIBE to our channel for more videos!&#10;https://www.youtube.com/c/txstateu1899&#10;&#10;LEARN more about Texas State University at https://www.txstate.edu/&#10;&#10;Learn more about our majors, scholarships, visiting, requesting information, and applying at https://www.admissions.txstate.edu/&#10;&#10;GO BOBCATS! #TXST" id="126" name="Google Shape;126;p15" title="Picture Yourself at Texas State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71850" y="1351450"/>
            <a:ext cx="6536275" cy="36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Texas Tech University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 b="155032" l="6638" r="-16176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/>
          <p:nvPr/>
        </p:nvSpPr>
        <p:spPr>
          <a:xfrm>
            <a:off x="540225" y="1065325"/>
            <a:ext cx="8329800" cy="61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</a:t>
            </a:r>
            <a:r>
              <a:rPr b="0" i="0" lang="en" sz="2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here</a:t>
            </a: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" sz="2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here</a:t>
            </a: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answer the following questions.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students attend Texas State University?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Which U.S. President graduated from Texas State?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What is one tradition that you found interesting?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How many degrees does Texas State offer?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that you are familiar with college websites,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some of your own research.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992775" y="1419775"/>
            <a:ext cx="74247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is one thing you liked or disliked about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Texas State University?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